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9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1F9-C116-4FCF-BDAD-16F8F9FA913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E5F2-2319-4B18-ABC8-A66053480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1F9-C116-4FCF-BDAD-16F8F9FA913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E5F2-2319-4B18-ABC8-A66053480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1F9-C116-4FCF-BDAD-16F8F9FA913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E5F2-2319-4B18-ABC8-A66053480D6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1F9-C116-4FCF-BDAD-16F8F9FA913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E5F2-2319-4B18-ABC8-A66053480D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1F9-C116-4FCF-BDAD-16F8F9FA913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E5F2-2319-4B18-ABC8-A66053480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1F9-C116-4FCF-BDAD-16F8F9FA913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E5F2-2319-4B18-ABC8-A66053480D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1F9-C116-4FCF-BDAD-16F8F9FA913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E5F2-2319-4B18-ABC8-A66053480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1F9-C116-4FCF-BDAD-16F8F9FA913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E5F2-2319-4B18-ABC8-A66053480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1F9-C116-4FCF-BDAD-16F8F9FA913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E5F2-2319-4B18-ABC8-A66053480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1F9-C116-4FCF-BDAD-16F8F9FA913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E5F2-2319-4B18-ABC8-A66053480D6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1F9-C116-4FCF-BDAD-16F8F9FA913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E5F2-2319-4B18-ABC8-A66053480D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6181F9-C116-4FCF-BDAD-16F8F9FA913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DF9E5F2-2319-4B18-ABC8-A66053480D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ПОСЕТА РУСКОМ ДОМУ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sz="5400" dirty="0" smtClean="0"/>
              <a:t>Београд, </a:t>
            </a:r>
          </a:p>
          <a:p>
            <a:r>
              <a:rPr lang="sr-Cyrl-RS" sz="5400" dirty="0" smtClean="0"/>
              <a:t>13</a:t>
            </a:r>
            <a:r>
              <a:rPr lang="sr-Cyrl-RS" sz="5400" dirty="0"/>
              <a:t>. </a:t>
            </a:r>
            <a:r>
              <a:rPr lang="sr-Cyrl-RS" sz="5400" dirty="0" smtClean="0"/>
              <a:t>март </a:t>
            </a:r>
            <a:r>
              <a:rPr lang="sr-Cyrl-RS" sz="5400" dirty="0"/>
              <a:t>2017.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29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7800"/>
            <a:ext cx="815340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Група ученика седмог разреда  посетила је</a:t>
            </a:r>
          </a:p>
          <a:p>
            <a:r>
              <a:rPr lang="ru-RU" sz="3200" dirty="0" smtClean="0"/>
              <a:t>Руски дом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sr-Cyrl-RS" sz="3200" dirty="0" smtClean="0"/>
              <a:t>Деца су прво обишла </a:t>
            </a:r>
            <a:r>
              <a:rPr lang="sr-Cyrl-RS" sz="3200" dirty="0" smtClean="0"/>
              <a:t>велику </a:t>
            </a:r>
            <a:r>
              <a:rPr lang="sr-Cyrl-RS" sz="3200" dirty="0" smtClean="0"/>
              <a:t>свечану салу и</a:t>
            </a:r>
            <a:r>
              <a:rPr lang="en-US" sz="3200" dirty="0" smtClean="0"/>
              <a:t> </a:t>
            </a:r>
            <a:r>
              <a:rPr lang="sr-Cyrl-RS" sz="3200" dirty="0" smtClean="0"/>
              <a:t> том приликом су чули кратку историју изградње</a:t>
            </a:r>
            <a:r>
              <a:rPr lang="en-US" sz="3200" dirty="0" smtClean="0"/>
              <a:t> </a:t>
            </a:r>
            <a:r>
              <a:rPr lang="sr-Cyrl-RS" sz="3200" dirty="0"/>
              <a:t> </a:t>
            </a:r>
            <a:r>
              <a:rPr lang="sr-Cyrl-RS" sz="3200" dirty="0" smtClean="0"/>
              <a:t>Руског дома у периоду после октобарске</a:t>
            </a:r>
            <a:r>
              <a:rPr lang="en-US" sz="3200" dirty="0" smtClean="0"/>
              <a:t> </a:t>
            </a:r>
            <a:r>
              <a:rPr lang="sr-Cyrl-RS" sz="3200" dirty="0" smtClean="0"/>
              <a:t>револуције</a:t>
            </a:r>
            <a:r>
              <a:rPr lang="en-US" sz="3200" dirty="0" smtClean="0"/>
              <a:t>. </a:t>
            </a:r>
          </a:p>
          <a:p>
            <a:r>
              <a:rPr lang="sr-Cyrl-RS" sz="3200" dirty="0" smtClean="0"/>
              <a:t>У доњој </a:t>
            </a:r>
            <a:r>
              <a:rPr lang="sr-Cyrl-RS" sz="3200" dirty="0" smtClean="0"/>
              <a:t>свечаној</a:t>
            </a:r>
            <a:r>
              <a:rPr lang="sr-Cyrl-RS" sz="3200" dirty="0" smtClean="0"/>
              <a:t> </a:t>
            </a:r>
            <a:r>
              <a:rPr lang="sr-Cyrl-RS" sz="3200" dirty="0" smtClean="0"/>
              <a:t>сали ученици су видели копију</a:t>
            </a:r>
            <a:r>
              <a:rPr lang="en-US" sz="3200" dirty="0" smtClean="0"/>
              <a:t> </a:t>
            </a:r>
            <a:r>
              <a:rPr lang="sr-Cyrl-RS" sz="3200" dirty="0" smtClean="0"/>
              <a:t>велике куполе Храма Светог Саве </a:t>
            </a:r>
            <a:r>
              <a:rPr lang="en-US" sz="3200" dirty="0" smtClean="0"/>
              <a:t>, </a:t>
            </a:r>
            <a:r>
              <a:rPr lang="sr-Cyrl-RS" sz="3200" dirty="0"/>
              <a:t>к</a:t>
            </a:r>
            <a:r>
              <a:rPr lang="sr-Cyrl-RS" sz="3200" dirty="0" smtClean="0"/>
              <a:t>оју управо осликава једна група</a:t>
            </a:r>
            <a:r>
              <a:rPr lang="en-US" sz="3200" dirty="0" smtClean="0"/>
              <a:t> </a:t>
            </a:r>
            <a:r>
              <a:rPr lang="sr-Cyrl-RS" sz="3200" dirty="0" smtClean="0"/>
              <a:t>уметника</a:t>
            </a:r>
            <a:r>
              <a:rPr lang="sr-Cyrl-RS" sz="3200" dirty="0" smtClean="0"/>
              <a:t> </a:t>
            </a:r>
            <a:r>
              <a:rPr lang="sr-Cyrl-RS" sz="3200" dirty="0" smtClean="0"/>
              <a:t>из Русије.</a:t>
            </a:r>
            <a:endParaRPr lang="en-US" sz="3200" dirty="0" smtClean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sr-Cyrl-RS" sz="3200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4167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143001"/>
            <a:ext cx="510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Ученици су посетили библиотеку</a:t>
            </a:r>
            <a:r>
              <a:rPr lang="en-US" sz="2400" dirty="0" smtClean="0"/>
              <a:t>  k</a:t>
            </a:r>
            <a:r>
              <a:rPr lang="sr-Cyrl-RS" sz="2400" dirty="0" smtClean="0"/>
              <a:t>оја је једна од највећих руских библиотека у Европи са више од</a:t>
            </a:r>
            <a:r>
              <a:rPr lang="en-US" sz="2400" dirty="0" smtClean="0"/>
              <a:t> </a:t>
            </a:r>
            <a:endParaRPr lang="sr-Cyrl-RS" sz="2400" dirty="0" smtClean="0"/>
          </a:p>
          <a:p>
            <a:r>
              <a:rPr lang="en-US" sz="2400" dirty="0" smtClean="0"/>
              <a:t> 60 000 </a:t>
            </a:r>
            <a:r>
              <a:rPr lang="sr-Cyrl-RS" sz="2400" dirty="0" smtClean="0"/>
              <a:t>наслова. У мултимедијалном</a:t>
            </a:r>
            <a:r>
              <a:rPr lang="sr-Cyrl-RS" sz="2400" dirty="0"/>
              <a:t> </a:t>
            </a:r>
            <a:r>
              <a:rPr lang="sr-Cyrl-RS" sz="2400" dirty="0" smtClean="0"/>
              <a:t>центру ученици су погледали два документарна филма</a:t>
            </a:r>
            <a:r>
              <a:rPr lang="en-US" sz="2400" dirty="0" smtClean="0"/>
              <a:t>. </a:t>
            </a:r>
            <a:endParaRPr lang="sr-Cyrl-RS" sz="2400" dirty="0" smtClean="0"/>
          </a:p>
          <a:p>
            <a:r>
              <a:rPr lang="sr-Cyrl-RS" sz="2400" dirty="0" smtClean="0"/>
              <a:t>Један о историјату Руског дома</a:t>
            </a:r>
            <a:r>
              <a:rPr lang="en-US" sz="2400" dirty="0" smtClean="0"/>
              <a:t> </a:t>
            </a:r>
            <a:r>
              <a:rPr lang="sr-Cyrl-RS" sz="2400" dirty="0" smtClean="0"/>
              <a:t>и</a:t>
            </a:r>
            <a:r>
              <a:rPr lang="en-US" sz="2400" dirty="0" smtClean="0"/>
              <a:t> </a:t>
            </a:r>
            <a:r>
              <a:rPr lang="sr-Cyrl-RS" sz="2400" dirty="0"/>
              <a:t> </a:t>
            </a:r>
            <a:r>
              <a:rPr lang="sr-Cyrl-RS" sz="2400" dirty="0" smtClean="0"/>
              <a:t>други о јединој жени космонауту, Валентини </a:t>
            </a:r>
            <a:r>
              <a:rPr lang="sr-Cyrl-RS" sz="2400" dirty="0" smtClean="0"/>
              <a:t>Терешковој</a:t>
            </a:r>
            <a:r>
              <a:rPr lang="sr-Cyrl-RS" sz="2400" dirty="0" smtClean="0"/>
              <a:t>. </a:t>
            </a:r>
          </a:p>
          <a:p>
            <a:r>
              <a:rPr lang="sr-Cyrl-RS" sz="2400" dirty="0" smtClean="0"/>
              <a:t>Поводом </a:t>
            </a:r>
            <a:r>
              <a:rPr lang="sr-Cyrl-RS" sz="2400" dirty="0" smtClean="0"/>
              <a:t>јубилеја, 50 </a:t>
            </a:r>
            <a:r>
              <a:rPr lang="sr-Cyrl-RS" sz="2400" dirty="0" smtClean="0"/>
              <a:t>година од лета прве жене у </a:t>
            </a:r>
            <a:r>
              <a:rPr lang="sr-Cyrl-RS" sz="2400" dirty="0" smtClean="0"/>
              <a:t>космос, </a:t>
            </a:r>
            <a:r>
              <a:rPr lang="sr-Cyrl-RS" sz="2400" dirty="0" smtClean="0"/>
              <a:t>снимљен је поменути филм  „Чайка и галеб“.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52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Свечана мултимедијална  сала </a:t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26635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7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Копија  Куполе Храма Светог  Саве.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Руски дом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2895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122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Waveform</vt:lpstr>
      <vt:lpstr>ПОСЕТА РУСКОМ ДОМУ </vt:lpstr>
      <vt:lpstr>PowerPoint Presentation</vt:lpstr>
      <vt:lpstr>PowerPoint Presentation</vt:lpstr>
      <vt:lpstr>Свечана мултимедијална  сала  </vt:lpstr>
      <vt:lpstr>Руски дом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Sladjana</dc:creator>
  <cp:lastModifiedBy>Sladjana</cp:lastModifiedBy>
  <cp:revision>26</cp:revision>
  <dcterms:created xsi:type="dcterms:W3CDTF">2017-05-10T10:49:55Z</dcterms:created>
  <dcterms:modified xsi:type="dcterms:W3CDTF">2017-05-10T12:01:15Z</dcterms:modified>
</cp:coreProperties>
</file>